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handoutMasterIdLst>
    <p:handoutMasterId r:id="rId16"/>
  </p:handoutMasterIdLst>
  <p:sldIdLst>
    <p:sldId id="256" r:id="rId5"/>
    <p:sldId id="260" r:id="rId6"/>
    <p:sldId id="261" r:id="rId7"/>
    <p:sldId id="262" r:id="rId8"/>
    <p:sldId id="264" r:id="rId9"/>
    <p:sldId id="266" r:id="rId10"/>
    <p:sldId id="274" r:id="rId11"/>
    <p:sldId id="270" r:id="rId12"/>
    <p:sldId id="271" r:id="rId13"/>
    <p:sldId id="272" r:id="rId14"/>
    <p:sldId id="273" r:id="rId15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EFFC"/>
    <a:srgbClr val="97EAFB"/>
    <a:srgbClr val="97F1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6" d="100"/>
          <a:sy n="46" d="100"/>
        </p:scale>
        <p:origin x="702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5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043CB-B768-41E0-9FBE-91E76D71338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C7947-BB5E-4C61-BA50-1045C0442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668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Master" Target="../slideMasters/slideMaster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audio" Target="../media/audio1.wav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46" y="669318"/>
            <a:ext cx="9934575" cy="394665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909666" y="1107661"/>
            <a:ext cx="8372671" cy="2967134"/>
          </a:xfrm>
        </p:spPr>
        <p:txBody>
          <a:bodyPr anchor="ctr">
            <a:normAutofit/>
          </a:bodyPr>
          <a:lstStyle>
            <a:lvl1pPr algn="ctr">
              <a:defRPr sz="4800">
                <a:latin typeface="Comic Sans MS" panose="030F0702030302020204" pitchFamily="66" charset="0"/>
              </a:defRPr>
            </a:lvl1pPr>
          </a:lstStyle>
          <a:p>
            <a:r>
              <a:rPr lang="ru-RU" dirty="0"/>
              <a:t>Введите сюда название презентации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2" y="3994064"/>
            <a:ext cx="2580477" cy="275706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426" y="4701021"/>
            <a:ext cx="2676525" cy="17526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3555" y="73078"/>
            <a:ext cx="1514475" cy="192405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750" y="0"/>
            <a:ext cx="1247775" cy="120015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363" y="5925827"/>
            <a:ext cx="962025" cy="59055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98" y="2305121"/>
            <a:ext cx="1335317" cy="90285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6981">
            <a:off x="2877094" y="5027739"/>
            <a:ext cx="1190625" cy="59055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47133">
            <a:off x="4857827" y="5583801"/>
            <a:ext cx="1038225" cy="104775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11182911" y="2147012"/>
            <a:ext cx="971551" cy="129540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58" y="160446"/>
            <a:ext cx="1189375" cy="1413942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978" y="4143435"/>
            <a:ext cx="1200151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64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563312" y="889686"/>
            <a:ext cx="7065377" cy="1994055"/>
          </a:xfrm>
        </p:spPr>
        <p:txBody>
          <a:bodyPr/>
          <a:lstStyle>
            <a:lvl1pPr algn="ctr">
              <a:defRPr lang="ru-RU" sz="3600" kern="1200" baseline="0" dirty="0" smtClean="0">
                <a:solidFill>
                  <a:schemeClr val="tx1"/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</a:lstStyle>
          <a:p>
            <a:r>
              <a:rPr lang="ru-RU" dirty="0"/>
              <a:t>Введите сюда вопрос</a:t>
            </a:r>
          </a:p>
        </p:txBody>
      </p:sp>
    </p:spTree>
    <p:extLst>
      <p:ext uri="{BB962C8B-B14F-4D97-AF65-F5344CB8AC3E}">
        <p14:creationId xmlns:p14="http://schemas.microsoft.com/office/powerpoint/2010/main" val="124861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703" y="1148799"/>
            <a:ext cx="7520662" cy="29876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926866" y="1619854"/>
            <a:ext cx="6338272" cy="1942748"/>
          </a:xfrm>
        </p:spPr>
        <p:txBody>
          <a:bodyPr anchor="ctr">
            <a:normAutofit/>
          </a:bodyPr>
          <a:lstStyle>
            <a:lvl1pPr algn="ctr">
              <a:defRPr sz="4800">
                <a:latin typeface="Comic Sans MS" panose="030F0702030302020204" pitchFamily="66" charset="0"/>
              </a:defRPr>
            </a:lvl1pPr>
          </a:lstStyle>
          <a:p>
            <a:r>
              <a:rPr lang="ru-RU" dirty="0"/>
              <a:t>Молодец !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3" y="3994064"/>
            <a:ext cx="2316132" cy="247463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986" y="4607546"/>
            <a:ext cx="1932896" cy="126566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655" y="408441"/>
            <a:ext cx="1080658" cy="137291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277" y="250836"/>
            <a:ext cx="1247775" cy="120015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307" y="5561242"/>
            <a:ext cx="808329" cy="49620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44" y="1619854"/>
            <a:ext cx="1442735" cy="97548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12733">
            <a:off x="3095022" y="5531869"/>
            <a:ext cx="1190625" cy="59055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7752">
            <a:off x="4870713" y="5547467"/>
            <a:ext cx="941707" cy="950347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10178792" y="2153101"/>
            <a:ext cx="924327" cy="123243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31" y="157018"/>
            <a:ext cx="1088456" cy="1293968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356" y="4096790"/>
            <a:ext cx="781485" cy="99236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787" y="5658514"/>
            <a:ext cx="821592" cy="81018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19884">
            <a:off x="2562843" y="4138241"/>
            <a:ext cx="334800" cy="103598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312" y="4106455"/>
            <a:ext cx="762106" cy="791047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59" y="2938641"/>
            <a:ext cx="913483" cy="77616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575" y="97483"/>
            <a:ext cx="1340567" cy="1051316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327" y="166197"/>
            <a:ext cx="1342076" cy="1192957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9386">
            <a:off x="4786126" y="4446131"/>
            <a:ext cx="928595" cy="87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65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3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2.22222E-6 L 0 -0.03797 " pathEditMode="relative" rAng="0" ptsTypes="AA">
                                      <p:cBhvr>
                                        <p:cTn id="114" dur="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98"/>
                                    </p:animMotion>
                                    <p:animRot by="1500000">
                                      <p:cBhvr>
                                        <p:cTn id="115" dur="3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6" dur="37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7" dur="375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8" dur="375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EEF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3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</p:sldLayoutIdLst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0.png"/><Relationship Id="rId18" Type="http://schemas.openxmlformats.org/officeDocument/2006/relationships/image" Target="../media/image6.png"/><Relationship Id="rId3" Type="http://schemas.openxmlformats.org/officeDocument/2006/relationships/image" Target="../media/image20.png"/><Relationship Id="rId7" Type="http://schemas.openxmlformats.org/officeDocument/2006/relationships/audio" Target="../media/audio3.wav"/><Relationship Id="rId12" Type="http://schemas.openxmlformats.org/officeDocument/2006/relationships/image" Target="../media/image7.png"/><Relationship Id="rId17" Type="http://schemas.openxmlformats.org/officeDocument/2006/relationships/image" Target="../media/image9.png"/><Relationship Id="rId2" Type="http://schemas.openxmlformats.org/officeDocument/2006/relationships/audio" Target="../media/audio2.wav"/><Relationship Id="rId16" Type="http://schemas.openxmlformats.org/officeDocument/2006/relationships/image" Target="../media/image3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4.png"/><Relationship Id="rId5" Type="http://schemas.openxmlformats.org/officeDocument/2006/relationships/image" Target="../media/image22.png"/><Relationship Id="rId15" Type="http://schemas.openxmlformats.org/officeDocument/2006/relationships/image" Target="../media/image25.png"/><Relationship Id="rId10" Type="http://schemas.openxmlformats.org/officeDocument/2006/relationships/image" Target="../media/image24.png"/><Relationship Id="rId19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18.png"/><Relationship Id="rId1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5.png"/><Relationship Id="rId18" Type="http://schemas.openxmlformats.org/officeDocument/2006/relationships/image" Target="../media/image22.png"/><Relationship Id="rId3" Type="http://schemas.openxmlformats.org/officeDocument/2006/relationships/image" Target="../media/image20.png"/><Relationship Id="rId7" Type="http://schemas.openxmlformats.org/officeDocument/2006/relationships/image" Target="../media/image17.png"/><Relationship Id="rId12" Type="http://schemas.openxmlformats.org/officeDocument/2006/relationships/image" Target="../media/image12.png"/><Relationship Id="rId17" Type="http://schemas.openxmlformats.org/officeDocument/2006/relationships/image" Target="../media/image21.png"/><Relationship Id="rId2" Type="http://schemas.openxmlformats.org/officeDocument/2006/relationships/audio" Target="../media/audio2.wav"/><Relationship Id="rId16" Type="http://schemas.openxmlformats.org/officeDocument/2006/relationships/image" Target="../media/image8.png"/><Relationship Id="rId20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7.png"/><Relationship Id="rId5" Type="http://schemas.openxmlformats.org/officeDocument/2006/relationships/image" Target="../media/image15.png"/><Relationship Id="rId15" Type="http://schemas.openxmlformats.org/officeDocument/2006/relationships/image" Target="../media/image26.png"/><Relationship Id="rId10" Type="http://schemas.openxmlformats.org/officeDocument/2006/relationships/image" Target="../media/image19.png"/><Relationship Id="rId19" Type="http://schemas.openxmlformats.org/officeDocument/2006/relationships/image" Target="../media/image23.png"/><Relationship Id="rId4" Type="http://schemas.openxmlformats.org/officeDocument/2006/relationships/image" Target="../media/image14.png"/><Relationship Id="rId9" Type="http://schemas.openxmlformats.org/officeDocument/2006/relationships/image" Target="../media/image24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7.png"/><Relationship Id="rId3" Type="http://schemas.openxmlformats.org/officeDocument/2006/relationships/image" Target="../media/image20.png"/><Relationship Id="rId21" Type="http://schemas.openxmlformats.org/officeDocument/2006/relationships/image" Target="../media/image25.png"/><Relationship Id="rId7" Type="http://schemas.openxmlformats.org/officeDocument/2006/relationships/audio" Target="../media/audio3.wav"/><Relationship Id="rId12" Type="http://schemas.openxmlformats.org/officeDocument/2006/relationships/image" Target="../media/image17.png"/><Relationship Id="rId17" Type="http://schemas.openxmlformats.org/officeDocument/2006/relationships/image" Target="../media/image4.png"/><Relationship Id="rId2" Type="http://schemas.openxmlformats.org/officeDocument/2006/relationships/audio" Target="../media/audio2.wav"/><Relationship Id="rId16" Type="http://schemas.openxmlformats.org/officeDocument/2006/relationships/image" Target="../media/image2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6.png"/><Relationship Id="rId5" Type="http://schemas.openxmlformats.org/officeDocument/2006/relationships/image" Target="../media/image22.png"/><Relationship Id="rId15" Type="http://schemas.openxmlformats.org/officeDocument/2006/relationships/image" Target="../media/image19.png"/><Relationship Id="rId10" Type="http://schemas.openxmlformats.org/officeDocument/2006/relationships/image" Target="../media/image15.png"/><Relationship Id="rId19" Type="http://schemas.openxmlformats.org/officeDocument/2006/relationships/image" Target="../media/image10.png"/><Relationship Id="rId4" Type="http://schemas.openxmlformats.org/officeDocument/2006/relationships/image" Target="../media/image21.png"/><Relationship Id="rId9" Type="http://schemas.openxmlformats.org/officeDocument/2006/relationships/image" Target="../media/image14.png"/><Relationship Id="rId1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5.png"/><Relationship Id="rId18" Type="http://schemas.openxmlformats.org/officeDocument/2006/relationships/image" Target="../media/image11.png"/><Relationship Id="rId3" Type="http://schemas.openxmlformats.org/officeDocument/2006/relationships/image" Target="../media/image20.png"/><Relationship Id="rId21" Type="http://schemas.openxmlformats.org/officeDocument/2006/relationships/image" Target="../media/image29.png"/><Relationship Id="rId7" Type="http://schemas.openxmlformats.org/officeDocument/2006/relationships/audio" Target="../media/audio3.wav"/><Relationship Id="rId12" Type="http://schemas.openxmlformats.org/officeDocument/2006/relationships/image" Target="../media/image12.png"/><Relationship Id="rId17" Type="http://schemas.openxmlformats.org/officeDocument/2006/relationships/image" Target="../media/image9.png"/><Relationship Id="rId2" Type="http://schemas.openxmlformats.org/officeDocument/2006/relationships/audio" Target="../media/audio2.wav"/><Relationship Id="rId16" Type="http://schemas.openxmlformats.org/officeDocument/2006/relationships/image" Target="../media/image6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0.png"/><Relationship Id="rId5" Type="http://schemas.openxmlformats.org/officeDocument/2006/relationships/image" Target="../media/image22.png"/><Relationship Id="rId15" Type="http://schemas.openxmlformats.org/officeDocument/2006/relationships/image" Target="../media/image3.png"/><Relationship Id="rId10" Type="http://schemas.openxmlformats.org/officeDocument/2006/relationships/image" Target="../media/image4.png"/><Relationship Id="rId19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30.png"/><Relationship Id="rId18" Type="http://schemas.openxmlformats.org/officeDocument/2006/relationships/image" Target="../media/image31.png"/><Relationship Id="rId3" Type="http://schemas.openxmlformats.org/officeDocument/2006/relationships/image" Target="../media/image20.png"/><Relationship Id="rId7" Type="http://schemas.openxmlformats.org/officeDocument/2006/relationships/audio" Target="../media/audio3.wav"/><Relationship Id="rId12" Type="http://schemas.openxmlformats.org/officeDocument/2006/relationships/image" Target="../media/image17.png"/><Relationship Id="rId17" Type="http://schemas.openxmlformats.org/officeDocument/2006/relationships/image" Target="../media/image10.png"/><Relationship Id="rId2" Type="http://schemas.openxmlformats.org/officeDocument/2006/relationships/audio" Target="../media/audio2.wav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6.png"/><Relationship Id="rId5" Type="http://schemas.openxmlformats.org/officeDocument/2006/relationships/image" Target="../media/image22.png"/><Relationship Id="rId15" Type="http://schemas.openxmlformats.org/officeDocument/2006/relationships/image" Target="../media/image2.png"/><Relationship Id="rId10" Type="http://schemas.openxmlformats.org/officeDocument/2006/relationships/image" Target="../media/image15.png"/><Relationship Id="rId19" Type="http://schemas.openxmlformats.org/officeDocument/2006/relationships/image" Target="../media/image11.png"/><Relationship Id="rId4" Type="http://schemas.openxmlformats.org/officeDocument/2006/relationships/image" Target="../media/image21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12.png"/><Relationship Id="rId18" Type="http://schemas.openxmlformats.org/officeDocument/2006/relationships/image" Target="../media/image27.png"/><Relationship Id="rId3" Type="http://schemas.openxmlformats.org/officeDocument/2006/relationships/image" Target="../media/image20.png"/><Relationship Id="rId7" Type="http://schemas.openxmlformats.org/officeDocument/2006/relationships/image" Target="../media/image15.png"/><Relationship Id="rId12" Type="http://schemas.openxmlformats.org/officeDocument/2006/relationships/image" Target="../media/image10.png"/><Relationship Id="rId17" Type="http://schemas.openxmlformats.org/officeDocument/2006/relationships/image" Target="../media/image6.png"/><Relationship Id="rId2" Type="http://schemas.openxmlformats.org/officeDocument/2006/relationships/audio" Target="../media/audio2.wav"/><Relationship Id="rId16" Type="http://schemas.openxmlformats.org/officeDocument/2006/relationships/image" Target="../media/image9.png"/><Relationship Id="rId20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7.png"/><Relationship Id="rId5" Type="http://schemas.openxmlformats.org/officeDocument/2006/relationships/image" Target="../media/image22.png"/><Relationship Id="rId15" Type="http://schemas.openxmlformats.org/officeDocument/2006/relationships/image" Target="../media/image3.png"/><Relationship Id="rId10" Type="http://schemas.openxmlformats.org/officeDocument/2006/relationships/image" Target="../media/image4.png"/><Relationship Id="rId19" Type="http://schemas.openxmlformats.org/officeDocument/2006/relationships/image" Target="../media/image11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7.png"/><Relationship Id="rId18" Type="http://schemas.openxmlformats.org/officeDocument/2006/relationships/image" Target="../media/image26.png"/><Relationship Id="rId3" Type="http://schemas.openxmlformats.org/officeDocument/2006/relationships/image" Target="../media/image2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3.png"/><Relationship Id="rId2" Type="http://schemas.openxmlformats.org/officeDocument/2006/relationships/audio" Target="../media/audio2.wav"/><Relationship Id="rId16" Type="http://schemas.openxmlformats.org/officeDocument/2006/relationships/image" Target="../media/image11.png"/><Relationship Id="rId20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4.png"/><Relationship Id="rId5" Type="http://schemas.openxmlformats.org/officeDocument/2006/relationships/image" Target="../media/image22.png"/><Relationship Id="rId15" Type="http://schemas.openxmlformats.org/officeDocument/2006/relationships/image" Target="../media/image25.png"/><Relationship Id="rId10" Type="http://schemas.openxmlformats.org/officeDocument/2006/relationships/image" Target="../media/image18.png"/><Relationship Id="rId19" Type="http://schemas.openxmlformats.org/officeDocument/2006/relationships/image" Target="../media/image17.png"/><Relationship Id="rId4" Type="http://schemas.openxmlformats.org/officeDocument/2006/relationships/image" Target="../media/image21.png"/><Relationship Id="rId9" Type="http://schemas.openxmlformats.org/officeDocument/2006/relationships/image" Target="../media/image16.png"/><Relationship Id="rId1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4.png"/><Relationship Id="rId18" Type="http://schemas.openxmlformats.org/officeDocument/2006/relationships/image" Target="../media/image12.png"/><Relationship Id="rId3" Type="http://schemas.openxmlformats.org/officeDocument/2006/relationships/image" Target="../media/image20.png"/><Relationship Id="rId21" Type="http://schemas.openxmlformats.org/officeDocument/2006/relationships/image" Target="../media/image5.png"/><Relationship Id="rId7" Type="http://schemas.openxmlformats.org/officeDocument/2006/relationships/audio" Target="../media/audio3.wav"/><Relationship Id="rId12" Type="http://schemas.openxmlformats.org/officeDocument/2006/relationships/image" Target="../media/image18.png"/><Relationship Id="rId17" Type="http://schemas.openxmlformats.org/officeDocument/2006/relationships/image" Target="../media/image10.png"/><Relationship Id="rId2" Type="http://schemas.openxmlformats.org/officeDocument/2006/relationships/audio" Target="../media/audio2.wav"/><Relationship Id="rId16" Type="http://schemas.openxmlformats.org/officeDocument/2006/relationships/image" Target="../media/image4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7.png"/><Relationship Id="rId5" Type="http://schemas.openxmlformats.org/officeDocument/2006/relationships/image" Target="../media/image22.png"/><Relationship Id="rId15" Type="http://schemas.openxmlformats.org/officeDocument/2006/relationships/image" Target="../media/image2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21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6.png"/><Relationship Id="rId18" Type="http://schemas.openxmlformats.org/officeDocument/2006/relationships/image" Target="../media/image29.png"/><Relationship Id="rId3" Type="http://schemas.openxmlformats.org/officeDocument/2006/relationships/image" Target="../media/image20.png"/><Relationship Id="rId21" Type="http://schemas.openxmlformats.org/officeDocument/2006/relationships/image" Target="../media/image17.png"/><Relationship Id="rId7" Type="http://schemas.openxmlformats.org/officeDocument/2006/relationships/audio" Target="../media/audio3.wav"/><Relationship Id="rId12" Type="http://schemas.openxmlformats.org/officeDocument/2006/relationships/image" Target="../media/image3.png"/><Relationship Id="rId17" Type="http://schemas.openxmlformats.org/officeDocument/2006/relationships/image" Target="../media/image28.png"/><Relationship Id="rId2" Type="http://schemas.openxmlformats.org/officeDocument/2006/relationships/audio" Target="../media/audio2.wav"/><Relationship Id="rId16" Type="http://schemas.openxmlformats.org/officeDocument/2006/relationships/image" Target="../media/image27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6.png"/><Relationship Id="rId5" Type="http://schemas.openxmlformats.org/officeDocument/2006/relationships/image" Target="../media/image22.png"/><Relationship Id="rId15" Type="http://schemas.openxmlformats.org/officeDocument/2006/relationships/image" Target="../media/image11.png"/><Relationship Id="rId10" Type="http://schemas.openxmlformats.org/officeDocument/2006/relationships/image" Target="../media/image10.png"/><Relationship Id="rId19" Type="http://schemas.openxmlformats.org/officeDocument/2006/relationships/image" Target="../media/image12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1.png"/><Relationship Id="rId18" Type="http://schemas.openxmlformats.org/officeDocument/2006/relationships/image" Target="../media/image22.png"/><Relationship Id="rId3" Type="http://schemas.openxmlformats.org/officeDocument/2006/relationships/image" Target="../media/image20.png"/><Relationship Id="rId7" Type="http://schemas.openxmlformats.org/officeDocument/2006/relationships/image" Target="../media/image16.png"/><Relationship Id="rId12" Type="http://schemas.openxmlformats.org/officeDocument/2006/relationships/image" Target="../media/image10.png"/><Relationship Id="rId17" Type="http://schemas.openxmlformats.org/officeDocument/2006/relationships/image" Target="../media/image21.png"/><Relationship Id="rId2" Type="http://schemas.openxmlformats.org/officeDocument/2006/relationships/audio" Target="../media/audio2.wav"/><Relationship Id="rId16" Type="http://schemas.openxmlformats.org/officeDocument/2006/relationships/image" Target="../media/image17.png"/><Relationship Id="rId20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7.png"/><Relationship Id="rId5" Type="http://schemas.openxmlformats.org/officeDocument/2006/relationships/image" Target="../media/image14.png"/><Relationship Id="rId15" Type="http://schemas.openxmlformats.org/officeDocument/2006/relationships/image" Target="../media/image3.png"/><Relationship Id="rId10" Type="http://schemas.openxmlformats.org/officeDocument/2006/relationships/image" Target="../media/image2.png"/><Relationship Id="rId19" Type="http://schemas.openxmlformats.org/officeDocument/2006/relationships/image" Target="../media/image23.png"/><Relationship Id="rId4" Type="http://schemas.openxmlformats.org/officeDocument/2006/relationships/image" Target="../media/image13.png"/><Relationship Id="rId9" Type="http://schemas.openxmlformats.org/officeDocument/2006/relationships/image" Target="../media/image19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Геометрия </a:t>
            </a:r>
            <a:br>
              <a:rPr lang="ru-RU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7-класс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</a:t>
            </a:r>
            <a:r>
              <a:rPr lang="ru-RU" sz="3600" dirty="0" err="1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угалим</a:t>
            </a:r>
            <a:r>
              <a:rPr lang="ru-RU" sz="3600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ru-RU" sz="3600" b="1" dirty="0" err="1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Эралиева</a:t>
            </a:r>
            <a:r>
              <a:rPr lang="ru-RU" sz="3600" b="1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Г.Ж</a:t>
            </a:r>
            <a:r>
              <a:rPr lang="ru-RU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82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609" y="714806"/>
            <a:ext cx="8305046" cy="2839390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Comic Sans MS" panose="030F0702030302020204" pitchFamily="66" charset="0"/>
              </a:rPr>
              <a:t>Тен</a:t>
            </a:r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 err="1" smtClean="0">
                <a:latin typeface="Comic Sans MS" panose="030F0702030302020204" pitchFamily="66" charset="0"/>
              </a:rPr>
              <a:t>капталдуу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4" name="TextBox 53">
            <a:hlinkClick r:id="" action="ppaction://hlinkshowjump?jump=nextslide">
              <a:snd r:embed="rId7" name="chimes.wav"/>
            </a:hlinkClick>
          </p:cNvPr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Comic Sans MS" panose="030F0702030302020204" pitchFamily="66" charset="0"/>
              </a:rPr>
              <a:t>Тен</a:t>
            </a:r>
            <a:r>
              <a:rPr lang="ru-RU" dirty="0" smtClean="0">
                <a:latin typeface="Comic Sans MS" panose="030F0702030302020204" pitchFamily="66" charset="0"/>
              </a:rPr>
              <a:t>  </a:t>
            </a:r>
            <a:r>
              <a:rPr lang="ru-RU" dirty="0" err="1" smtClean="0">
                <a:latin typeface="Comic Sans MS" panose="030F0702030302020204" pitchFamily="66" charset="0"/>
              </a:rPr>
              <a:t>жактуу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 err="1" smtClean="0">
                <a:latin typeface="Comic Sans MS" panose="030F0702030302020204" pitchFamily="66" charset="0"/>
              </a:rPr>
              <a:t>Турдуу</a:t>
            </a:r>
            <a:r>
              <a:rPr lang="ru-RU" dirty="0" smtClean="0">
                <a:latin typeface="Comic Sans MS" panose="030F0702030302020204" pitchFamily="66" charset="0"/>
              </a:rPr>
              <a:t>  </a:t>
            </a:r>
            <a:r>
              <a:rPr lang="ru-RU" dirty="0" err="1" smtClean="0">
                <a:latin typeface="Comic Sans MS" panose="030F0702030302020204" pitchFamily="66" charset="0"/>
              </a:rPr>
              <a:t>жактуу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714">
            <a:off x="11355569" y="4165324"/>
            <a:ext cx="581024" cy="60308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5419">
            <a:off x="10231074" y="861700"/>
            <a:ext cx="1086550" cy="96582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3" y="4874067"/>
            <a:ext cx="1795065" cy="1621937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4363">
            <a:off x="996425" y="671648"/>
            <a:ext cx="828536" cy="105260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62" y="1726060"/>
            <a:ext cx="881415" cy="5959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193454">
            <a:off x="10244158" y="3090304"/>
            <a:ext cx="839982" cy="1119976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24297">
            <a:off x="2649373" y="4008246"/>
            <a:ext cx="617511" cy="78414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69843">
            <a:off x="2319184" y="3443608"/>
            <a:ext cx="590056" cy="631464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62" y="4659218"/>
            <a:ext cx="2676525" cy="175260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30923">
            <a:off x="494342" y="3370089"/>
            <a:ext cx="923598" cy="932071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84" y="2717756"/>
            <a:ext cx="717409" cy="440390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0478">
            <a:off x="9220599" y="4466680"/>
            <a:ext cx="843973" cy="418611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01637">
            <a:off x="10818705" y="2122045"/>
            <a:ext cx="684008" cy="868582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750">
            <a:off x="5253751" y="286194"/>
            <a:ext cx="1733926" cy="545544"/>
          </a:xfrm>
          <a:prstGeom prst="rect">
            <a:avLst/>
          </a:prstGeom>
        </p:spPr>
      </p:pic>
      <p:sp>
        <p:nvSpPr>
          <p:cNvPr id="28" name="Заголовок 27"/>
          <p:cNvSpPr>
            <a:spLocks noGrp="1"/>
          </p:cNvSpPr>
          <p:nvPr>
            <p:ph type="title"/>
          </p:nvPr>
        </p:nvSpPr>
        <p:spPr>
          <a:xfrm>
            <a:off x="2563313" y="889686"/>
            <a:ext cx="3532688" cy="1994055"/>
          </a:xfrm>
          <a:prstGeom prst="triangl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2000" dirty="0" smtClean="0"/>
              <a:t>   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4493" y="2268087"/>
            <a:ext cx="664171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60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Дуга 5"/>
          <p:cNvSpPr/>
          <p:nvPr/>
        </p:nvSpPr>
        <p:spPr>
          <a:xfrm>
            <a:off x="2741094" y="2556336"/>
            <a:ext cx="265583" cy="723184"/>
          </a:xfrm>
          <a:prstGeom prst="arc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6647" y="761238"/>
            <a:ext cx="38477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4000" dirty="0" err="1"/>
              <a:t>С</a:t>
            </a:r>
            <a:r>
              <a:rPr lang="ru-RU" sz="4000" dirty="0" err="1" smtClean="0"/>
              <a:t>уротто</a:t>
            </a:r>
            <a:r>
              <a:rPr lang="ru-RU" sz="4000" dirty="0" smtClean="0"/>
              <a:t> </a:t>
            </a:r>
            <a:r>
              <a:rPr lang="ru-RU" sz="4000" dirty="0" err="1" smtClean="0"/>
              <a:t>кандай</a:t>
            </a:r>
            <a:r>
              <a:rPr lang="ru-RU" sz="4000" dirty="0" smtClean="0"/>
              <a:t>  </a:t>
            </a:r>
            <a:r>
              <a:rPr lang="ru-RU" sz="4000" dirty="0" err="1" smtClean="0"/>
              <a:t>уч</a:t>
            </a:r>
            <a:r>
              <a:rPr lang="ru-RU" sz="4000" dirty="0" smtClean="0"/>
              <a:t> </a:t>
            </a:r>
            <a:r>
              <a:rPr lang="ru-RU" sz="4000" dirty="0" err="1" smtClean="0"/>
              <a:t>бурчтук</a:t>
            </a:r>
            <a:r>
              <a:rPr lang="ru-RU" sz="4000" dirty="0" smtClean="0"/>
              <a:t>  </a:t>
            </a:r>
            <a:r>
              <a:rPr lang="ru-RU" sz="4000" dirty="0" err="1" smtClean="0"/>
              <a:t>корсотулгон</a:t>
            </a:r>
            <a:r>
              <a:rPr lang="ru-RU" sz="4000" dirty="0" smtClean="0"/>
              <a:t>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8539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12850">
            <a:off x="1150722" y="2043483"/>
            <a:ext cx="405055" cy="125337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179" y="226635"/>
            <a:ext cx="611643" cy="63487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00" y="544070"/>
            <a:ext cx="899883" cy="76460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27" y="3455780"/>
            <a:ext cx="1568982" cy="1230447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5224">
            <a:off x="582275" y="5090896"/>
            <a:ext cx="1743995" cy="155021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5230">
            <a:off x="10574760" y="2555166"/>
            <a:ext cx="1443695" cy="130445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03907">
            <a:off x="134964" y="1566641"/>
            <a:ext cx="842654" cy="79679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7822">
            <a:off x="2097426" y="3687681"/>
            <a:ext cx="1093134" cy="73910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279440">
            <a:off x="2543950" y="4685139"/>
            <a:ext cx="672616" cy="854116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13727">
            <a:off x="10843143" y="1592226"/>
            <a:ext cx="696731" cy="745625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903892" y="3509269"/>
            <a:ext cx="761018" cy="904706"/>
          </a:xfrm>
          <a:prstGeom prst="rect">
            <a:avLst/>
          </a:prstGeom>
        </p:spPr>
      </p:pic>
      <p:pic>
        <p:nvPicPr>
          <p:cNvPr id="33" name="Объект 1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77200">
            <a:off x="8915791" y="4193288"/>
            <a:ext cx="2306386" cy="2464218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43792">
            <a:off x="10226056" y="900903"/>
            <a:ext cx="781423" cy="3875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err="1" smtClean="0"/>
              <a:t>Эгерде</a:t>
            </a:r>
            <a:r>
              <a:rPr lang="ru-RU" sz="2000" dirty="0" smtClean="0"/>
              <a:t> </a:t>
            </a:r>
            <a:r>
              <a:rPr lang="ru-RU" sz="2000" dirty="0" err="1" smtClean="0"/>
              <a:t>уч</a:t>
            </a:r>
            <a:r>
              <a:rPr lang="ru-RU" sz="2000" dirty="0" smtClean="0"/>
              <a:t> </a:t>
            </a:r>
            <a:r>
              <a:rPr lang="ru-RU" sz="2000" dirty="0" err="1" smtClean="0"/>
              <a:t>бурчтук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err="1" smtClean="0"/>
              <a:t>тен</a:t>
            </a:r>
            <a:r>
              <a:rPr lang="ru-RU" sz="2000" dirty="0" smtClean="0"/>
              <a:t> </a:t>
            </a:r>
            <a:r>
              <a:rPr lang="ru-RU" sz="2000" dirty="0" err="1" smtClean="0"/>
              <a:t>капталдуу</a:t>
            </a:r>
            <a:r>
              <a:rPr lang="ru-RU" sz="2000" dirty="0" smtClean="0"/>
              <a:t> </a:t>
            </a:r>
            <a:r>
              <a:rPr lang="ru-RU" sz="2000" dirty="0" err="1" smtClean="0"/>
              <a:t>болсо,ВК</a:t>
            </a:r>
            <a:r>
              <a:rPr lang="ru-RU" sz="2000" dirty="0"/>
              <a:t>  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err="1" smtClean="0"/>
              <a:t>уч</a:t>
            </a:r>
            <a:r>
              <a:rPr lang="ru-RU" sz="2000" dirty="0" smtClean="0"/>
              <a:t> </a:t>
            </a:r>
            <a:r>
              <a:rPr lang="ru-RU" sz="2000" dirty="0" err="1" smtClean="0"/>
              <a:t>бурчтуктун</a:t>
            </a:r>
            <a:r>
              <a:rPr lang="ru-RU" sz="2000" dirty="0" smtClean="0"/>
              <a:t> </a:t>
            </a:r>
            <a:r>
              <a:rPr lang="ru-RU" sz="2000" dirty="0" err="1" smtClean="0"/>
              <a:t>медианасы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err="1" smtClean="0"/>
              <a:t>болобу</a:t>
            </a:r>
            <a:r>
              <a:rPr lang="ru-RU" sz="2000" dirty="0" smtClean="0"/>
              <a:t>?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Comic Sans MS" panose="030F0702030302020204" pitchFamily="66" charset="0"/>
              </a:rPr>
              <a:t>Жок</a:t>
            </a:r>
            <a:r>
              <a:rPr lang="ru-RU" dirty="0" smtClean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hlinkClick r:id="" action="ppaction://hlinkshowjump?jump=nextslide">
              <a:snd r:embed="rId20" name="chimes.wav"/>
            </a:hlinkClick>
          </p:cNvPr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Comic Sans MS" panose="030F0702030302020204" pitchFamily="66" charset="0"/>
              </a:rPr>
              <a:t>Ооба</a:t>
            </a:r>
            <a:r>
              <a:rPr lang="ru-RU" dirty="0" smtClean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Comic Sans MS" panose="030F0702030302020204" pitchFamily="66" charset="0"/>
              </a:rPr>
              <a:t>Билбейм</a:t>
            </a:r>
            <a:r>
              <a:rPr lang="ru-RU" dirty="0" smtClean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364066" y="861505"/>
            <a:ext cx="2426113" cy="20222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0"/>
          </p:cNvCxnSpPr>
          <p:nvPr/>
        </p:nvCxnSpPr>
        <p:spPr>
          <a:xfrm flipH="1">
            <a:off x="4572000" y="861505"/>
            <a:ext cx="5123" cy="2022236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791225" y="2361527"/>
            <a:ext cx="4812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</a:t>
            </a:r>
            <a:endParaRPr lang="ru-RU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27308" y="185790"/>
            <a:ext cx="4635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72873" y="2498636"/>
            <a:ext cx="51328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</a:t>
            </a:r>
            <a:endParaRPr lang="ru-R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27308" y="2654743"/>
            <a:ext cx="4635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307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Бир</a:t>
            </a:r>
            <a:r>
              <a:rPr lang="ru-RU" dirty="0" smtClean="0"/>
              <a:t> туз </a:t>
            </a:r>
            <a:r>
              <a:rPr lang="ru-RU" dirty="0" err="1" smtClean="0"/>
              <a:t>сызыкта</a:t>
            </a:r>
            <a:r>
              <a:rPr lang="ru-RU" dirty="0" smtClean="0"/>
              <a:t> </a:t>
            </a:r>
            <a:r>
              <a:rPr lang="ru-RU" dirty="0" err="1" smtClean="0"/>
              <a:t>жатпаган</a:t>
            </a:r>
            <a:r>
              <a:rPr lang="ru-RU" dirty="0" smtClean="0"/>
              <a:t> </a:t>
            </a:r>
            <a:r>
              <a:rPr lang="ru-RU" dirty="0" err="1" smtClean="0"/>
              <a:t>уч</a:t>
            </a:r>
            <a:r>
              <a:rPr lang="ru-RU" dirty="0" smtClean="0"/>
              <a:t> </a:t>
            </a:r>
            <a:r>
              <a:rPr lang="ru-RU" dirty="0" err="1" smtClean="0"/>
              <a:t>чекиттен</a:t>
            </a:r>
            <a:r>
              <a:rPr lang="ru-RU" dirty="0" smtClean="0"/>
              <a:t> </a:t>
            </a:r>
            <a:r>
              <a:rPr lang="ru-RU" dirty="0" err="1" smtClean="0"/>
              <a:t>жана</a:t>
            </a:r>
            <a:r>
              <a:rPr lang="ru-RU" dirty="0" smtClean="0"/>
              <a:t> </a:t>
            </a:r>
            <a:r>
              <a:rPr lang="ru-RU" dirty="0" err="1" smtClean="0"/>
              <a:t>аларды</a:t>
            </a:r>
            <a:r>
              <a:rPr lang="ru-RU" dirty="0" smtClean="0"/>
              <a:t> </a:t>
            </a:r>
            <a:r>
              <a:rPr lang="ru-RU" dirty="0" err="1" smtClean="0"/>
              <a:t>эки-экиден</a:t>
            </a:r>
            <a:r>
              <a:rPr lang="ru-RU" dirty="0" smtClean="0"/>
              <a:t> </a:t>
            </a:r>
            <a:r>
              <a:rPr lang="ru-RU" dirty="0" err="1" smtClean="0"/>
              <a:t>туташтыруучу</a:t>
            </a:r>
            <a:r>
              <a:rPr lang="ru-RU" dirty="0" smtClean="0"/>
              <a:t> </a:t>
            </a:r>
            <a:r>
              <a:rPr lang="ru-RU" dirty="0" err="1" smtClean="0"/>
              <a:t>уч</a:t>
            </a:r>
            <a:r>
              <a:rPr lang="ru-RU" dirty="0" smtClean="0"/>
              <a:t> </a:t>
            </a:r>
            <a:r>
              <a:rPr lang="ru-RU" dirty="0" err="1" smtClean="0"/>
              <a:t>кесиндиден</a:t>
            </a:r>
            <a:r>
              <a:rPr lang="ru-RU" dirty="0" smtClean="0"/>
              <a:t> </a:t>
            </a:r>
            <a:r>
              <a:rPr lang="ru-RU" dirty="0" err="1" smtClean="0"/>
              <a:t>турган</a:t>
            </a:r>
            <a:r>
              <a:rPr lang="ru-RU" dirty="0" smtClean="0"/>
              <a:t> фигура ……………..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аталат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Comic Sans MS" panose="030F0702030302020204" pitchFamily="66" charset="0"/>
              </a:rPr>
              <a:t>Бурч</a:t>
            </a:r>
            <a:r>
              <a:rPr lang="ru-RU" dirty="0" smtClean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hlinkClick r:id="" action="ppaction://hlinkshowjump?jump=nextslide">
              <a:snd r:embed="rId7" name="chimes.wav"/>
            </a:hlinkClick>
          </p:cNvPr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Comic Sans MS" panose="030F0702030302020204" pitchFamily="66" charset="0"/>
              </a:rPr>
              <a:t>Уч</a:t>
            </a:r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 err="1" smtClean="0">
                <a:latin typeface="Comic Sans MS" panose="030F0702030302020204" pitchFamily="66" charset="0"/>
              </a:rPr>
              <a:t>бурчтук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Коп </a:t>
            </a:r>
            <a:r>
              <a:rPr lang="ru-RU" dirty="0" err="1" smtClean="0">
                <a:latin typeface="Comic Sans MS" panose="030F0702030302020204" pitchFamily="66" charset="0"/>
              </a:rPr>
              <a:t>бурчтук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2529">
            <a:off x="10613721" y="2423823"/>
            <a:ext cx="843867" cy="83214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080">
            <a:off x="11024547" y="3955621"/>
            <a:ext cx="360731" cy="111622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714">
            <a:off x="1251740" y="1802287"/>
            <a:ext cx="677073" cy="7027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302" y="5633566"/>
            <a:ext cx="899883" cy="76460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728" y="3581113"/>
            <a:ext cx="1727254" cy="135456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64" y="458374"/>
            <a:ext cx="1136865" cy="101054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595" y="312107"/>
            <a:ext cx="1513991" cy="1367972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29223">
            <a:off x="10498010" y="4921915"/>
            <a:ext cx="1128225" cy="1066825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0" y="4120695"/>
            <a:ext cx="2349532" cy="2510316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4363">
            <a:off x="2194161" y="3309071"/>
            <a:ext cx="834274" cy="105989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611" y="92997"/>
            <a:ext cx="1080779" cy="730754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652101" y="2751292"/>
            <a:ext cx="839982" cy="1119976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24297">
            <a:off x="2799085" y="5113118"/>
            <a:ext cx="617511" cy="78414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69843">
            <a:off x="2468896" y="4548480"/>
            <a:ext cx="590056" cy="63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1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Уч</a:t>
            </a:r>
            <a:r>
              <a:rPr lang="ru-RU" dirty="0" smtClean="0"/>
              <a:t> </a:t>
            </a:r>
            <a:r>
              <a:rPr lang="ru-RU" dirty="0" err="1" smtClean="0"/>
              <a:t>бурчтуктун</a:t>
            </a:r>
            <a:r>
              <a:rPr lang="ru-RU" dirty="0" smtClean="0"/>
              <a:t> </a:t>
            </a:r>
            <a:r>
              <a:rPr lang="ru-RU" dirty="0" err="1" smtClean="0"/>
              <a:t>ички</a:t>
            </a:r>
            <a:r>
              <a:rPr lang="ru-RU" dirty="0" smtClean="0"/>
              <a:t> </a:t>
            </a:r>
            <a:r>
              <a:rPr lang="ru-RU" dirty="0" err="1" smtClean="0"/>
              <a:t>бурчтарынын</a:t>
            </a:r>
            <a:r>
              <a:rPr lang="ru-RU" dirty="0" smtClean="0"/>
              <a:t> </a:t>
            </a:r>
            <a:r>
              <a:rPr lang="ru-RU" dirty="0" err="1" smtClean="0"/>
              <a:t>суммасы</a:t>
            </a:r>
            <a:r>
              <a:rPr lang="ru-RU" dirty="0" smtClean="0"/>
              <a:t> </a:t>
            </a:r>
            <a:r>
              <a:rPr lang="ru-RU" dirty="0" err="1" smtClean="0"/>
              <a:t>канчага</a:t>
            </a:r>
            <a:r>
              <a:rPr lang="ru-RU" dirty="0" smtClean="0"/>
              <a:t> </a:t>
            </a:r>
            <a:r>
              <a:rPr lang="ru-RU" dirty="0" err="1" smtClean="0"/>
              <a:t>барабар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0" y="4630554"/>
            <a:ext cx="4773899" cy="897222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90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hlinkClick r:id="" action="ppaction://hlinkshowjump?jump=nextslide">
              <a:snd r:embed="rId7" name="chimes.wav"/>
            </a:hlinkClick>
          </p:cNvPr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180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66574">
            <a:off x="241178" y="2896444"/>
            <a:ext cx="1130408" cy="100480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36105">
            <a:off x="141769" y="4250184"/>
            <a:ext cx="2132823" cy="192711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4363">
            <a:off x="5678863" y="-71573"/>
            <a:ext cx="834274" cy="105989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8968320" y="3520969"/>
            <a:ext cx="716253" cy="955004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98067">
            <a:off x="2674423" y="3571557"/>
            <a:ext cx="617511" cy="78414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23738">
            <a:off x="2447184" y="4581344"/>
            <a:ext cx="684581" cy="732622"/>
          </a:xfrm>
          <a:prstGeom prst="rect">
            <a:avLst/>
          </a:prstGeom>
        </p:spPr>
      </p:pic>
      <p:pic>
        <p:nvPicPr>
          <p:cNvPr id="28" name="Объект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30934">
            <a:off x="8845279" y="4462938"/>
            <a:ext cx="2094777" cy="2238129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555" y="3018318"/>
            <a:ext cx="1301519" cy="85224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115" y="5771248"/>
            <a:ext cx="713257" cy="437841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483">
            <a:off x="484179" y="577401"/>
            <a:ext cx="804589" cy="811970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99940">
            <a:off x="11166939" y="4129127"/>
            <a:ext cx="712269" cy="846753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07994">
            <a:off x="1161998" y="1888380"/>
            <a:ext cx="870754" cy="431894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314" y="1603899"/>
            <a:ext cx="926919" cy="89154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70099">
            <a:off x="10237213" y="517388"/>
            <a:ext cx="916553" cy="619715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360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" name="Блок-схема: узел 1"/>
          <p:cNvSpPr/>
          <p:nvPr/>
        </p:nvSpPr>
        <p:spPr>
          <a:xfrm>
            <a:off x="6296891" y="3776502"/>
            <a:ext cx="45719" cy="9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 flipV="1">
            <a:off x="6296890" y="4869104"/>
            <a:ext cx="45720" cy="1076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узел 36"/>
          <p:cNvSpPr/>
          <p:nvPr/>
        </p:nvSpPr>
        <p:spPr>
          <a:xfrm>
            <a:off x="6296891" y="5808650"/>
            <a:ext cx="45719" cy="17673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66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Тен</a:t>
            </a:r>
            <a:r>
              <a:rPr lang="ru-RU" dirty="0" smtClean="0"/>
              <a:t> </a:t>
            </a:r>
            <a:r>
              <a:rPr lang="ru-RU" dirty="0" err="1" smtClean="0"/>
              <a:t>капталдуу</a:t>
            </a:r>
            <a:r>
              <a:rPr lang="ru-RU" dirty="0" smtClean="0"/>
              <a:t> </a:t>
            </a:r>
            <a:r>
              <a:rPr lang="ru-RU" dirty="0" err="1" smtClean="0"/>
              <a:t>уч</a:t>
            </a:r>
            <a:r>
              <a:rPr lang="ru-RU" dirty="0" smtClean="0"/>
              <a:t> </a:t>
            </a:r>
            <a:r>
              <a:rPr lang="ru-RU" dirty="0" err="1" smtClean="0"/>
              <a:t>бурчтуктун</a:t>
            </a:r>
            <a:r>
              <a:rPr lang="ru-RU" dirty="0" smtClean="0"/>
              <a:t> </a:t>
            </a:r>
            <a:r>
              <a:rPr lang="ru-RU" dirty="0" err="1" smtClean="0"/>
              <a:t>негизиндеги</a:t>
            </a:r>
            <a:r>
              <a:rPr lang="ru-RU" dirty="0" smtClean="0"/>
              <a:t> </a:t>
            </a:r>
            <a:r>
              <a:rPr lang="ru-RU" dirty="0" err="1" smtClean="0"/>
              <a:t>бурч</a:t>
            </a:r>
            <a:r>
              <a:rPr lang="ru-RU" dirty="0" smtClean="0"/>
              <a:t> 45</a:t>
            </a:r>
            <a:br>
              <a:rPr lang="ru-RU" dirty="0" smtClean="0"/>
            </a:br>
            <a:r>
              <a:rPr lang="ru-RU" dirty="0" err="1" smtClean="0"/>
              <a:t>болсо,калган</a:t>
            </a:r>
            <a:r>
              <a:rPr lang="ru-RU" dirty="0" smtClean="0"/>
              <a:t> </a:t>
            </a:r>
            <a:r>
              <a:rPr lang="ru-RU" dirty="0" err="1" smtClean="0"/>
              <a:t>бурчтары</a:t>
            </a:r>
            <a:r>
              <a:rPr lang="ru-RU" dirty="0" smtClean="0"/>
              <a:t> </a:t>
            </a:r>
            <a:r>
              <a:rPr lang="ru-RU" dirty="0" err="1" smtClean="0"/>
              <a:t>канчага</a:t>
            </a:r>
            <a:r>
              <a:rPr lang="ru-RU" dirty="0" smtClean="0"/>
              <a:t> </a:t>
            </a:r>
            <a:r>
              <a:rPr lang="ru-RU" dirty="0" err="1" smtClean="0"/>
              <a:t>барабар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45; 180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hlinkClick r:id="" action="ppaction://hlinkshowjump?jump=nextslide">
              <a:snd r:embed="rId7" name="chimes.wav"/>
            </a:hlinkClick>
          </p:cNvPr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45; 90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02454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90; 55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70507">
            <a:off x="10972123" y="1810452"/>
            <a:ext cx="876306" cy="86413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9546">
            <a:off x="2953713" y="4860755"/>
            <a:ext cx="308253" cy="95383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79521">
            <a:off x="10426460" y="820041"/>
            <a:ext cx="620897" cy="64447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36" y="2035571"/>
            <a:ext cx="899883" cy="76460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555" y="3587934"/>
            <a:ext cx="1281536" cy="100502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12278">
            <a:off x="358217" y="311272"/>
            <a:ext cx="1265213" cy="11431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10793">
            <a:off x="869095" y="2978892"/>
            <a:ext cx="932248" cy="881513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72" y="4178489"/>
            <a:ext cx="2295439" cy="245252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821" y="5915787"/>
            <a:ext cx="1010721" cy="683385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10066281" y="2689644"/>
            <a:ext cx="839982" cy="1119976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793" y="4178490"/>
            <a:ext cx="2925387" cy="920412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99722">
            <a:off x="10602620" y="5302742"/>
            <a:ext cx="868971" cy="1033042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63088">
            <a:off x="5683831" y="195243"/>
            <a:ext cx="824339" cy="831901"/>
          </a:xfrm>
          <a:prstGeom prst="rect">
            <a:avLst/>
          </a:prstGeom>
        </p:spPr>
      </p:pic>
      <p:sp>
        <p:nvSpPr>
          <p:cNvPr id="3" name="Блок-схема: узел 2"/>
          <p:cNvSpPr/>
          <p:nvPr/>
        </p:nvSpPr>
        <p:spPr>
          <a:xfrm>
            <a:off x="8152840" y="1388381"/>
            <a:ext cx="165055" cy="185989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29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Тен</a:t>
            </a:r>
            <a:r>
              <a:rPr lang="ru-RU" dirty="0" smtClean="0"/>
              <a:t> </a:t>
            </a:r>
            <a:r>
              <a:rPr lang="ru-RU" dirty="0" err="1" smtClean="0"/>
              <a:t>капталдуу</a:t>
            </a:r>
            <a:r>
              <a:rPr lang="ru-RU" dirty="0" smtClean="0"/>
              <a:t> </a:t>
            </a:r>
            <a:r>
              <a:rPr lang="ru-RU" dirty="0" err="1" smtClean="0"/>
              <a:t>уч</a:t>
            </a:r>
            <a:r>
              <a:rPr lang="ru-RU" dirty="0" smtClean="0"/>
              <a:t> </a:t>
            </a:r>
            <a:r>
              <a:rPr lang="ru-RU" dirty="0" err="1" smtClean="0"/>
              <a:t>бурчтуктун</a:t>
            </a:r>
            <a:r>
              <a:rPr lang="ru-RU" dirty="0" smtClean="0"/>
              <a:t> </a:t>
            </a:r>
            <a:r>
              <a:rPr lang="ru-RU" dirty="0" err="1" smtClean="0"/>
              <a:t>жагы</a:t>
            </a:r>
            <a:r>
              <a:rPr lang="ru-RU" dirty="0" smtClean="0"/>
              <a:t> 9 см, </a:t>
            </a:r>
            <a:r>
              <a:rPr lang="ru-RU" dirty="0" err="1" smtClean="0"/>
              <a:t>негизи</a:t>
            </a:r>
            <a:r>
              <a:rPr lang="ru-RU" dirty="0" smtClean="0"/>
              <a:t> 12 см </a:t>
            </a:r>
            <a:r>
              <a:rPr lang="ru-RU" dirty="0" err="1" smtClean="0"/>
              <a:t>болсо</a:t>
            </a:r>
            <a:r>
              <a:rPr lang="ru-RU" dirty="0" smtClean="0"/>
              <a:t>, </a:t>
            </a:r>
            <a:r>
              <a:rPr lang="ru-RU" dirty="0" err="1" smtClean="0"/>
              <a:t>периметрин</a:t>
            </a:r>
            <a:r>
              <a:rPr lang="ru-RU" dirty="0" smtClean="0"/>
              <a:t> тап.</a:t>
            </a:r>
            <a:endParaRPr lang="ru-RU" dirty="0"/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714">
            <a:off x="11355569" y="4165324"/>
            <a:ext cx="581024" cy="60308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5419">
            <a:off x="10231074" y="861700"/>
            <a:ext cx="1086550" cy="96582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3" y="4874067"/>
            <a:ext cx="1795065" cy="1621937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4363">
            <a:off x="996425" y="671648"/>
            <a:ext cx="828536" cy="105260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62" y="1726060"/>
            <a:ext cx="881415" cy="5959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193454">
            <a:off x="10244158" y="3090304"/>
            <a:ext cx="839982" cy="1119976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24297">
            <a:off x="2649373" y="4008246"/>
            <a:ext cx="617511" cy="78414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69843">
            <a:off x="2319184" y="3443608"/>
            <a:ext cx="590056" cy="631464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62" y="4659218"/>
            <a:ext cx="2676525" cy="175260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30923">
            <a:off x="494342" y="3370089"/>
            <a:ext cx="923598" cy="932071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84" y="2717756"/>
            <a:ext cx="717409" cy="440390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0478">
            <a:off x="9220599" y="4466680"/>
            <a:ext cx="843973" cy="418611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01637">
            <a:off x="10818705" y="2122045"/>
            <a:ext cx="684008" cy="868582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65921" y="23548"/>
            <a:ext cx="735724" cy="874636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21 см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9" name="TextBox 28">
            <a:hlinkClick r:id="" action="ppaction://hlinkshowjump?jump=nextslide">
              <a:snd r:embed="rId20" name="chimes.wav"/>
            </a:hlinkClick>
          </p:cNvPr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30см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33см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6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Тен</a:t>
            </a:r>
            <a:r>
              <a:rPr lang="ru-RU" dirty="0" smtClean="0"/>
              <a:t> </a:t>
            </a:r>
            <a:r>
              <a:rPr lang="ru-RU" dirty="0" err="1" smtClean="0"/>
              <a:t>капталдуу</a:t>
            </a:r>
            <a:r>
              <a:rPr lang="ru-RU" dirty="0" smtClean="0"/>
              <a:t> </a:t>
            </a:r>
            <a:r>
              <a:rPr lang="ru-RU" dirty="0" err="1" smtClean="0"/>
              <a:t>уч</a:t>
            </a:r>
            <a:r>
              <a:rPr lang="ru-RU" dirty="0" smtClean="0"/>
              <a:t> </a:t>
            </a:r>
            <a:r>
              <a:rPr lang="ru-RU" dirty="0" err="1" smtClean="0"/>
              <a:t>бурчтуктун</a:t>
            </a:r>
            <a:r>
              <a:rPr lang="ru-RU" dirty="0" smtClean="0"/>
              <a:t> </a:t>
            </a:r>
            <a:r>
              <a:rPr lang="ru-RU" dirty="0" err="1" smtClean="0"/>
              <a:t>негизи</a:t>
            </a:r>
            <a:r>
              <a:rPr lang="ru-RU" dirty="0" smtClean="0"/>
              <a:t> 6см, </a:t>
            </a:r>
            <a:r>
              <a:rPr lang="ru-RU" dirty="0" err="1" smtClean="0"/>
              <a:t>периметри</a:t>
            </a:r>
            <a:r>
              <a:rPr lang="ru-RU" dirty="0" smtClean="0"/>
              <a:t> 24,6см </a:t>
            </a:r>
            <a:r>
              <a:rPr lang="ru-RU" dirty="0" err="1" smtClean="0"/>
              <a:t>болсо</a:t>
            </a:r>
            <a:r>
              <a:rPr lang="ru-RU" dirty="0" smtClean="0"/>
              <a:t>, каптал </a:t>
            </a:r>
            <a:r>
              <a:rPr lang="ru-RU" dirty="0" err="1" smtClean="0"/>
              <a:t>жактарын</a:t>
            </a:r>
            <a:r>
              <a:rPr lang="ru-RU" dirty="0" smtClean="0"/>
              <a:t> </a:t>
            </a:r>
            <a:r>
              <a:rPr lang="ru-RU" dirty="0" err="1" smtClean="0"/>
              <a:t>тапкыла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12850">
            <a:off x="1150722" y="2043483"/>
            <a:ext cx="405055" cy="125337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910" y="806494"/>
            <a:ext cx="611643" cy="63487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00" y="544070"/>
            <a:ext cx="899883" cy="76460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5224">
            <a:off x="511328" y="5041813"/>
            <a:ext cx="1808953" cy="160795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5230">
            <a:off x="10574759" y="2653345"/>
            <a:ext cx="1443695" cy="130445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03907">
            <a:off x="134964" y="1566641"/>
            <a:ext cx="842654" cy="79679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7822">
            <a:off x="2097426" y="3687681"/>
            <a:ext cx="1093134" cy="73910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279440">
            <a:off x="2543950" y="4685139"/>
            <a:ext cx="672616" cy="854116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13727">
            <a:off x="10549270" y="1644153"/>
            <a:ext cx="696731" cy="745625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834354" y="3509128"/>
            <a:ext cx="761018" cy="904706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6462">
            <a:off x="5605069" y="215884"/>
            <a:ext cx="1031290" cy="675292"/>
          </a:xfrm>
          <a:prstGeom prst="rect">
            <a:avLst/>
          </a:prstGeom>
        </p:spPr>
      </p:pic>
      <p:pic>
        <p:nvPicPr>
          <p:cNvPr id="33" name="Объект 1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77200">
            <a:off x="8823808" y="4187737"/>
            <a:ext cx="2306386" cy="2464218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27" y="3455780"/>
            <a:ext cx="1568982" cy="1230447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30,6 см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9" name="TextBox 28">
            <a:hlinkClick r:id="" action="ppaction://hlinkshowjump?jump=nextslide">
              <a:snd r:embed="rId20" name="chimes.wav"/>
            </a:hlinkClick>
          </p:cNvPr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9,3 см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6 см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36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Тен</a:t>
            </a:r>
            <a:r>
              <a:rPr lang="ru-RU" dirty="0" smtClean="0"/>
              <a:t> </a:t>
            </a:r>
            <a:r>
              <a:rPr lang="ru-RU" dirty="0" err="1" smtClean="0"/>
              <a:t>жактуу</a:t>
            </a:r>
            <a:r>
              <a:rPr lang="ru-RU" dirty="0" smtClean="0"/>
              <a:t> </a:t>
            </a:r>
            <a:r>
              <a:rPr lang="ru-RU" dirty="0" err="1" smtClean="0"/>
              <a:t>уч</a:t>
            </a:r>
            <a:r>
              <a:rPr lang="ru-RU" dirty="0" smtClean="0"/>
              <a:t> </a:t>
            </a:r>
            <a:r>
              <a:rPr lang="ru-RU" dirty="0" err="1" smtClean="0"/>
              <a:t>бурчтуктун</a:t>
            </a:r>
            <a:r>
              <a:rPr lang="ru-RU" dirty="0" smtClean="0"/>
              <a:t> </a:t>
            </a:r>
            <a:r>
              <a:rPr lang="ru-RU" dirty="0" err="1" smtClean="0"/>
              <a:t>периметри</a:t>
            </a:r>
            <a:r>
              <a:rPr lang="ru-RU" dirty="0" smtClean="0"/>
              <a:t> 21,6 см </a:t>
            </a:r>
            <a:r>
              <a:rPr lang="ru-RU" dirty="0" err="1" smtClean="0"/>
              <a:t>болсо</a:t>
            </a:r>
            <a:r>
              <a:rPr lang="ru-RU" dirty="0" smtClean="0"/>
              <a:t>, </a:t>
            </a:r>
            <a:r>
              <a:rPr lang="ru-RU" dirty="0" err="1" smtClean="0"/>
              <a:t>жагын</a:t>
            </a:r>
            <a:r>
              <a:rPr lang="ru-RU" dirty="0" smtClean="0"/>
              <a:t> </a:t>
            </a:r>
            <a:r>
              <a:rPr lang="ru-RU" dirty="0" err="1" smtClean="0"/>
              <a:t>тапкыла</a:t>
            </a:r>
            <a:endParaRPr lang="ru-RU" dirty="0"/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10,8 см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0" name="TextBox 49">
            <a:hlinkClick r:id="" action="ppaction://hlinkshowjump?jump=nextslide">
              <a:snd r:embed="rId7" name="chimes.wav"/>
            </a:hlinkClick>
          </p:cNvPr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7,2 см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11,3см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2529">
            <a:off x="10613721" y="2423823"/>
            <a:ext cx="843867" cy="83214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080">
            <a:off x="11024547" y="3955621"/>
            <a:ext cx="360731" cy="111622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302" y="5633566"/>
            <a:ext cx="899883" cy="76460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728" y="3581113"/>
            <a:ext cx="1727254" cy="135456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64" y="458374"/>
            <a:ext cx="1136865" cy="101054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591" y="188979"/>
            <a:ext cx="1795065" cy="162193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29223">
            <a:off x="10498010" y="4921915"/>
            <a:ext cx="1128225" cy="1066825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0" y="4120695"/>
            <a:ext cx="2349532" cy="2510316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4363">
            <a:off x="2194161" y="3309071"/>
            <a:ext cx="834274" cy="105989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652101" y="2751292"/>
            <a:ext cx="839982" cy="1119976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24297">
            <a:off x="2799085" y="5113118"/>
            <a:ext cx="617511" cy="78414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69843">
            <a:off x="2468896" y="4548480"/>
            <a:ext cx="590056" cy="631464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714">
            <a:off x="1270092" y="1801682"/>
            <a:ext cx="658051" cy="683041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222" y="211910"/>
            <a:ext cx="833546" cy="80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52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3312" y="889686"/>
            <a:ext cx="7065377" cy="1994055"/>
          </a:xfrm>
        </p:spPr>
        <p:txBody>
          <a:bodyPr/>
          <a:lstStyle/>
          <a:p>
            <a:r>
              <a:rPr lang="ru-RU" dirty="0" err="1" smtClean="0"/>
              <a:t>Тен</a:t>
            </a:r>
            <a:r>
              <a:rPr lang="ru-RU" dirty="0" smtClean="0"/>
              <a:t> </a:t>
            </a:r>
            <a:r>
              <a:rPr lang="ru-RU" dirty="0" err="1" smtClean="0"/>
              <a:t>жактуу</a:t>
            </a:r>
            <a:r>
              <a:rPr lang="ru-RU" dirty="0" smtClean="0"/>
              <a:t> </a:t>
            </a:r>
            <a:r>
              <a:rPr lang="ru-RU" dirty="0" err="1" smtClean="0"/>
              <a:t>уч</a:t>
            </a:r>
            <a:r>
              <a:rPr lang="ru-RU" dirty="0" smtClean="0"/>
              <a:t> </a:t>
            </a:r>
            <a:r>
              <a:rPr lang="ru-RU" dirty="0" err="1" smtClean="0"/>
              <a:t>бурчтуктун</a:t>
            </a:r>
            <a:r>
              <a:rPr lang="ru-RU" dirty="0" smtClean="0"/>
              <a:t>  </a:t>
            </a:r>
            <a:r>
              <a:rPr lang="ru-RU" dirty="0" err="1" smtClean="0"/>
              <a:t>жагы</a:t>
            </a:r>
            <a:r>
              <a:rPr lang="ru-RU" dirty="0" smtClean="0"/>
              <a:t> 5,8 </a:t>
            </a:r>
            <a:r>
              <a:rPr lang="ru-RU" dirty="0" err="1" smtClean="0"/>
              <a:t>болсо</a:t>
            </a:r>
            <a:r>
              <a:rPr lang="ru-RU" dirty="0" smtClean="0"/>
              <a:t>, </a:t>
            </a:r>
            <a:r>
              <a:rPr lang="ru-RU" dirty="0" err="1" smtClean="0"/>
              <a:t>периметрин</a:t>
            </a:r>
            <a:r>
              <a:rPr lang="ru-RU" dirty="0" smtClean="0"/>
              <a:t> </a:t>
            </a:r>
            <a:r>
              <a:rPr lang="ru-RU" dirty="0" err="1" smtClean="0"/>
              <a:t>тапкыла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11,6см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7" name="TextBox 46">
            <a:hlinkClick r:id="" action="ppaction://hlinkshowjump?jump=nextslide">
              <a:snd r:embed="rId7" name="chimes.wav"/>
            </a:hlinkClick>
          </p:cNvPr>
          <p:cNvSpPr txBox="1"/>
          <p:nvPr/>
        </p:nvSpPr>
        <p:spPr>
          <a:xfrm>
            <a:off x="4121594" y="4762989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17,4 см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21,6 см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66574">
            <a:off x="241178" y="2896444"/>
            <a:ext cx="1130408" cy="100480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36105">
            <a:off x="120223" y="4315585"/>
            <a:ext cx="2006543" cy="181301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8968320" y="3520969"/>
            <a:ext cx="716253" cy="955004"/>
          </a:xfrm>
          <a:prstGeom prst="rect">
            <a:avLst/>
          </a:prstGeom>
        </p:spPr>
      </p:pic>
      <p:pic>
        <p:nvPicPr>
          <p:cNvPr id="28" name="Объект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279" y="4462938"/>
            <a:ext cx="2094777" cy="2238129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7911" y="2166235"/>
            <a:ext cx="1301519" cy="85224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276" y="5945763"/>
            <a:ext cx="713257" cy="437841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483">
            <a:off x="484179" y="577401"/>
            <a:ext cx="804589" cy="811970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99940">
            <a:off x="11166939" y="4129127"/>
            <a:ext cx="712269" cy="846753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07994">
            <a:off x="5800475" y="295376"/>
            <a:ext cx="870754" cy="431894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03096">
            <a:off x="10312545" y="999625"/>
            <a:ext cx="848757" cy="816362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73864">
            <a:off x="10147333" y="3317037"/>
            <a:ext cx="916553" cy="61971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98067">
            <a:off x="2674423" y="3571557"/>
            <a:ext cx="617511" cy="784141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23738">
            <a:off x="2447184" y="4581344"/>
            <a:ext cx="684581" cy="73262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18" y="1712337"/>
            <a:ext cx="1120417" cy="87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58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70507">
            <a:off x="10972123" y="1810452"/>
            <a:ext cx="876306" cy="86413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8910">
            <a:off x="2953713" y="4994344"/>
            <a:ext cx="308253" cy="95383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79521">
            <a:off x="10426460" y="820041"/>
            <a:ext cx="620897" cy="64447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36" y="2035571"/>
            <a:ext cx="899883" cy="76460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12278">
            <a:off x="358217" y="311272"/>
            <a:ext cx="1265213" cy="11431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10793">
            <a:off x="874123" y="2974809"/>
            <a:ext cx="896315" cy="847536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72" y="4178489"/>
            <a:ext cx="2295439" cy="245252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821" y="5915787"/>
            <a:ext cx="1010721" cy="683385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10066281" y="2689644"/>
            <a:ext cx="839982" cy="1119976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793" y="4178490"/>
            <a:ext cx="2925387" cy="920412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83664">
            <a:off x="10602620" y="5302742"/>
            <a:ext cx="868971" cy="1033042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6462">
            <a:off x="2067372" y="3730667"/>
            <a:ext cx="1226279" cy="80297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5874">
            <a:off x="5515006" y="45517"/>
            <a:ext cx="1120417" cy="8786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3312" y="889686"/>
            <a:ext cx="7065377" cy="1994055"/>
          </a:xfrm>
        </p:spPr>
        <p:txBody>
          <a:bodyPr/>
          <a:lstStyle/>
          <a:p>
            <a:pPr algn="r"/>
            <a:r>
              <a:rPr lang="ru-RU" dirty="0" smtClean="0"/>
              <a:t>                                               </a:t>
            </a:r>
            <a:r>
              <a:rPr lang="ru-RU" sz="2400" dirty="0" err="1" smtClean="0"/>
              <a:t>Белгиленген</a:t>
            </a:r>
            <a:r>
              <a:rPr lang="ru-RU" sz="2400" dirty="0" smtClean="0"/>
              <a:t> </a:t>
            </a:r>
            <a:r>
              <a:rPr lang="ru-RU" sz="2400" dirty="0" err="1" smtClean="0"/>
              <a:t>бурч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60 градус </a:t>
            </a:r>
            <a:r>
              <a:rPr lang="ru-RU" sz="2400" dirty="0" err="1" smtClean="0"/>
              <a:t>болсо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sz="2400" dirty="0" smtClean="0"/>
              <a:t>х </a:t>
            </a:r>
            <a:r>
              <a:rPr lang="ru-RU" sz="2400" dirty="0" err="1" smtClean="0"/>
              <a:t>канча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градуска</a:t>
            </a:r>
            <a:r>
              <a:rPr lang="ru-RU" sz="2400" dirty="0" smtClean="0"/>
              <a:t> </a:t>
            </a:r>
            <a:r>
              <a:rPr lang="ru-RU" sz="2400" dirty="0" err="1" smtClean="0"/>
              <a:t>барабар</a:t>
            </a:r>
            <a:r>
              <a:rPr lang="ru-RU" sz="2400" dirty="0" smtClean="0"/>
              <a:t>?</a:t>
            </a:r>
            <a:endParaRPr lang="ru-RU" sz="2400" dirty="0"/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439" y="5519842"/>
            <a:ext cx="4443789" cy="93108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180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8" name="TextBox 27">
            <a:hlinkClick r:id="" action="ppaction://hlinkshowjump?jump=nextslide">
              <a:snd r:embed="rId20" name="chimes.wav"/>
            </a:hlinkClick>
          </p:cNvPr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60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29234" y="485696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120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586318" y="1021087"/>
            <a:ext cx="1856489" cy="1588744"/>
          </a:xfrm>
          <a:prstGeom prst="triangl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415662" y="1021087"/>
            <a:ext cx="2027145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Дуга 5"/>
          <p:cNvSpPr/>
          <p:nvPr/>
        </p:nvSpPr>
        <p:spPr>
          <a:xfrm>
            <a:off x="3586318" y="2306782"/>
            <a:ext cx="352728" cy="594418"/>
          </a:xfrm>
          <a:prstGeom prst="arc">
            <a:avLst/>
          </a:prstGeom>
          <a:solidFill>
            <a:srgbClr val="FF0000"/>
          </a:solidFill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flipH="1" flipV="1">
            <a:off x="5203861" y="2306782"/>
            <a:ext cx="45720" cy="293110"/>
          </a:xfrm>
          <a:prstGeom prst="arc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09051" y="2159392"/>
            <a:ext cx="11002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60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Месяц 9"/>
          <p:cNvSpPr/>
          <p:nvPr/>
        </p:nvSpPr>
        <p:spPr>
          <a:xfrm>
            <a:off x="4020212" y="999489"/>
            <a:ext cx="238945" cy="477749"/>
          </a:xfrm>
          <a:prstGeom prst="moon">
            <a:avLst>
              <a:gd name="adj" fmla="val 2546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09051" y="1015573"/>
            <a:ext cx="41452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</a:t>
            </a:r>
            <a:endParaRPr lang="ru-RU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320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01bc85eed0178cc1a0c79c40a2179340317236"/>
</p:tagLst>
</file>

<file path=ppt/theme/theme1.xml><?xml version="1.0" encoding="utf-8"?>
<a:theme xmlns:a="http://schemas.openxmlformats.org/drawingml/2006/main" name="Тема Office">
  <a:themeElements>
    <a:clrScheme name="MS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00A8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6CA68992-FB01-46EC-96E7-BA7DDB88A2F3}" vid="{769D90C4-29B9-4898-92B2-6141D005D6B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C5EAA778EFE4AB81F53BA0C48C9BB" ma:contentTypeVersion="" ma:contentTypeDescription="Create a new document." ma:contentTypeScope="" ma:versionID="84a7b908d236d3feec5cdc52fe85ba7c">
  <xsd:schema xmlns:xsd="http://www.w3.org/2001/XMLSchema" xmlns:xs="http://www.w3.org/2001/XMLSchema" xmlns:p="http://schemas.microsoft.com/office/2006/metadata/properties" xmlns:ns1="http://schemas.microsoft.com/sharepoint/v3" xmlns:ns2="6ee78bd2-4339-4042-adc0-bcc646419980" xmlns:ns3="2547570a-e5f4-4946-a4c3-82580e42479e" targetNamespace="http://schemas.microsoft.com/office/2006/metadata/properties" ma:root="true" ma:fieldsID="af74c33d54415a86935cc44ad597ec52" ns1:_="" ns2:_="" ns3:_="">
    <xsd:import namespace="http://schemas.microsoft.com/sharepoint/v3"/>
    <xsd:import namespace="6ee78bd2-4339-4042-adc0-bcc646419980"/>
    <xsd:import namespace="2547570a-e5f4-4946-a4c3-82580e4247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8bd2-4339-4042-adc0-bcc646419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7570a-e5f4-4946-a4c3-82580e42479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BE33EC6-7D6C-4AA5-A9D5-3E5B46E49B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437E90-8AFE-4137-B07C-618C80369B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e78bd2-4339-4042-adc0-bcc646419980"/>
    <ds:schemaRef ds:uri="2547570a-e5f4-4946-a4c3-82580e424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231DFE-ADDA-40FD-A6A5-EFD850C1BD2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теста со школьными принадлежностями</Template>
  <TotalTime>0</TotalTime>
  <Words>158</Words>
  <Application>Microsoft Office PowerPoint</Application>
  <PresentationFormat>Широкоэкранный</PresentationFormat>
  <Paragraphs>49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Comic Sans MS</vt:lpstr>
      <vt:lpstr>Тема Office</vt:lpstr>
      <vt:lpstr>Геометрия  7-класс Мугалим: Эралиева Г.Ж.</vt:lpstr>
      <vt:lpstr>Бир туз сызыкта жатпаган уч чекиттен жана аларды эки-экиден туташтыруучу уч кесиндиден турган фигура ……………..деп аталат.</vt:lpstr>
      <vt:lpstr>Уч бурчтуктун ички бурчтарынын суммасы канчага барабар?</vt:lpstr>
      <vt:lpstr>Тен капталдуу уч бурчтуктун негизиндеги бурч 45 болсо,калган бурчтары канчага барабар?</vt:lpstr>
      <vt:lpstr>Тен капталдуу уч бурчтуктун жагы 9 см, негизи 12 см болсо, периметрин тап.</vt:lpstr>
      <vt:lpstr>Тен капталдуу уч бурчтуктун негизи 6см, периметри 24,6см болсо, каптал жактарын тапкыла.</vt:lpstr>
      <vt:lpstr>Тен жактуу уч бурчтуктун периметри 21,6 см болсо, жагын тапкыла</vt:lpstr>
      <vt:lpstr>Тен жактуу уч бурчтуктун  жагы 5,8 болсо, периметрин тапкыла.</vt:lpstr>
      <vt:lpstr>                                               Белгиленген бурч  60 градус болсо,  х канча градуска барабар?</vt:lpstr>
      <vt:lpstr>    </vt:lpstr>
      <vt:lpstr>Эгерде уч бурчтук  тен капталдуу болсо,ВК    уч бурчтуктун медианасы  болобу?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2018-03-02T19:45:02Z</dcterms:created>
  <dcterms:modified xsi:type="dcterms:W3CDTF">2020-04-14T14:14:01Z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0x01010019AC5EAA778EFE4AB81F53BA0C48C9BB</vt:lpwstr>
  </property>
</Properties>
</file>